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5" d="100"/>
          <a:sy n="35" d="100"/>
        </p:scale>
        <p:origin x="144" y="282"/>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90224" y="609600"/>
            <a:ext cx="31546800" cy="268224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Name  ·   Mentor’s 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172" y="818660"/>
            <a:ext cx="1925828" cy="2185591"/>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5CA50B-E5CC-41EC-A7A0-0632BFB35CC3}"/>
</file>

<file path=customXml/itemProps2.xml><?xml version="1.0" encoding="utf-8"?>
<ds:datastoreItem xmlns:ds="http://schemas.openxmlformats.org/officeDocument/2006/customXml" ds:itemID="{B688C91F-3A92-4A62-9451-B084116501D7}"/>
</file>

<file path=customXml/itemProps3.xml><?xml version="1.0" encoding="utf-8"?>
<ds:datastoreItem xmlns:ds="http://schemas.openxmlformats.org/officeDocument/2006/customXml" ds:itemID="{C7775CD8-2177-4627-9EEA-0924B18B6740}"/>
</file>

<file path=docProps/app.xml><?xml version="1.0" encoding="utf-8"?>
<Properties xmlns="http://schemas.openxmlformats.org/officeDocument/2006/extended-properties" xmlns:vt="http://schemas.openxmlformats.org/officeDocument/2006/docPropsVTypes">
  <Template/>
  <TotalTime>1371</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165</cp:revision>
  <dcterms:created xsi:type="dcterms:W3CDTF">2005-03-16T15:57:41Z</dcterms:created>
  <dcterms:modified xsi:type="dcterms:W3CDTF">2017-03-22T14:41:46Z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